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0451-20F2-46D8-AD94-92DC56EB130F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E74E-8721-409A-B0EE-E3D9D0CC3E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vetik-Semicvetik_3_0618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938" y="476672"/>
            <a:ext cx="7339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Организация развивающей 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редметно-пространственной среды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руппы «Цветик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МКДОУ «Детский сад «Тюльпан»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9cb4dfb4bcfc7e7aad2b925ba0403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29" y="3794544"/>
            <a:ext cx="2450355" cy="238792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899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Детство — жизненный период, в котором закладываются основные черты и способности личности. Ребёнок восприимчив к предметам и явлениям окружающего мира во всём их многообразии и полноте. Образовательный процесс в ДОУ направлен на формирование всесторонне развитой личности, самостоятельно мыслящей, способной к эстетическому пониманию действительности и сути искусства, стремящейся воплощать свои идеи в творческом ключе.</a:t>
            </a:r>
          </a:p>
        </p:txBody>
      </p:sp>
      <p:pic>
        <p:nvPicPr>
          <p:cNvPr id="7" name="Рисунок 6" descr="IMG-20190311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5082639" cy="286692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" name="Рисунок 9" descr="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653136"/>
            <a:ext cx="1638300" cy="1905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19872" y="620688"/>
            <a:ext cx="257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148478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Овладение ребенком родным языком — это самые важные знаниями в дошкольном детстве. Поэтому процесс речевого развития для современного дошкольного образования, является общей основой воспитания и обучения детей.</a:t>
            </a:r>
          </a:p>
        </p:txBody>
      </p:sp>
      <p:pic>
        <p:nvPicPr>
          <p:cNvPr id="7" name="Рисунок 6" descr="IMG-20190311-WA0013.jpg"/>
          <p:cNvPicPr>
            <a:picLocks noChangeAspect="1"/>
          </p:cNvPicPr>
          <p:nvPr/>
        </p:nvPicPr>
        <p:blipFill>
          <a:blip r:embed="rId3" cstate="print"/>
          <a:srcRect l="20198" r="33106"/>
          <a:stretch>
            <a:fillRect/>
          </a:stretch>
        </p:blipFill>
        <p:spPr>
          <a:xfrm>
            <a:off x="179512" y="2780928"/>
            <a:ext cx="3240360" cy="391423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190311-WA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3071447" cy="544522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07904" y="1628800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соответствии с ФГОС ДО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</a:t>
            </a:r>
            <a:r>
              <a:rPr lang="ru-RU" dirty="0"/>
              <a:t>.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Каждый из педагогов МКДОУ «Детский сад «Тюльпан» искренне придерживается этого принципа.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Вашему вниманию была представлена презентация моей работы и работы простого сельского детского сада.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Счастье человека не в том где он работает, а с кем,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ы самые счастливые – мы работаем с детьми!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229200"/>
            <a:ext cx="3267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844727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2778379" cy="226386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2924944"/>
            <a:ext cx="71287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Вопрос </a:t>
            </a:r>
            <a:r>
              <a:rPr lang="ru-RU" sz="2000" dirty="0"/>
              <a:t>организации развивающей предметно-пространственной  среды ДОУ на сегодняшний день стоит особо актуально. Это связано с введением нового Федерального государственного образовательного стандарта дошкольного образования.</a:t>
            </a:r>
          </a:p>
          <a:p>
            <a:r>
              <a:rPr lang="ru-RU" sz="2000" dirty="0"/>
              <a:t>    Основной формой работы с дошкольниками и ведущим видом деятельности для них является игра. Именно поэтому нашим детский сад проявляет повышенный интерес к развитию, и несмотря на некоторые трудности с оснащением обновлению развивающей предметно-пространственной  среды ДОУ.</a:t>
            </a:r>
          </a:p>
          <a:p>
            <a:endParaRPr lang="ru-RU" dirty="0"/>
          </a:p>
        </p:txBody>
      </p:sp>
      <p:pic>
        <p:nvPicPr>
          <p:cNvPr id="6" name="Рисунок 5" descr="IMG-20190311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03" y="692696"/>
            <a:ext cx="3063831" cy="172819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Рисунок 6" descr="IMG-20190311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692695"/>
            <a:ext cx="3131840" cy="169454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Рисунок 7" descr="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5808" y="512980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476672"/>
            <a:ext cx="397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Познавательное развитие.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717032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Известно, что дошкольный возраст - </a:t>
            </a:r>
            <a:r>
              <a:rPr lang="ru-RU" dirty="0" err="1" smtClean="0"/>
              <a:t>возраст</a:t>
            </a:r>
            <a:r>
              <a:rPr lang="ru-RU" dirty="0" smtClean="0"/>
              <a:t> становления </a:t>
            </a:r>
            <a:r>
              <a:rPr lang="ru-RU" dirty="0"/>
              <a:t>и развития наиболее общих способностей, которые по мере взросления ребенка будут совершенствоваться и дифференцироваться. </a:t>
            </a:r>
            <a:r>
              <a:rPr lang="ru-RU" b="1" dirty="0"/>
              <a:t>Одна из наиболее важных способностей - способность к познанию.</a:t>
            </a:r>
            <a:endParaRPr lang="ru-RU" dirty="0"/>
          </a:p>
          <a:p>
            <a:pPr algn="ctr"/>
            <a:r>
              <a:rPr lang="ru-RU" sz="2000" dirty="0"/>
              <a:t> </a:t>
            </a:r>
          </a:p>
          <a:p>
            <a:endParaRPr lang="ru-RU" dirty="0"/>
          </a:p>
        </p:txBody>
      </p:sp>
      <p:pic>
        <p:nvPicPr>
          <p:cNvPr id="11" name="Рисунок 10" descr="IMG-20190311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88640"/>
            <a:ext cx="1934170" cy="342899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2" name="Рисунок 11" descr="IMG-20190311-WA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157192"/>
            <a:ext cx="2657106" cy="149877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4" name="Рисунок 13" descr="IMG-20190311-WA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157192"/>
            <a:ext cx="2657106" cy="149877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5" name="Рисунок 14" descr="IMG-20190311-WA00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5963" y="1124744"/>
            <a:ext cx="3295403" cy="185881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6" name="Рисунок 15" descr="IMG-20190311-WA0016.jpg"/>
          <p:cNvPicPr>
            <a:picLocks noChangeAspect="1"/>
          </p:cNvPicPr>
          <p:nvPr/>
        </p:nvPicPr>
        <p:blipFill>
          <a:blip r:embed="rId7" cstate="print"/>
          <a:srcRect l="19742" r="21031"/>
          <a:stretch>
            <a:fillRect/>
          </a:stretch>
        </p:blipFill>
        <p:spPr>
          <a:xfrm>
            <a:off x="395536" y="188640"/>
            <a:ext cx="2160240" cy="338437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203848" y="2852936"/>
            <a:ext cx="222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Центр конструирования.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212976"/>
            <a:ext cx="1611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Центр математики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3356992"/>
            <a:ext cx="1315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Центр природы.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6237312"/>
            <a:ext cx="340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190311-WA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9"/>
            <a:ext cx="2448272" cy="5400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 descr="IMG-20190311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4664"/>
            <a:ext cx="4827319" cy="272291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212976"/>
            <a:ext cx="3193792" cy="2355086"/>
          </a:xfrm>
          <a:prstGeom prst="rect">
            <a:avLst/>
          </a:prstGeom>
        </p:spPr>
      </p:pic>
      <p:pic>
        <p:nvPicPr>
          <p:cNvPr id="8" name="Рисунок 7" descr="IMG-20190311-WA00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725144"/>
            <a:ext cx="3295404" cy="185881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88224" y="404664"/>
            <a:ext cx="1795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Огород на подоконнике.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87624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789040"/>
            <a:ext cx="784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Социально</a:t>
            </a:r>
            <a:r>
              <a:rPr lang="ru-RU" dirty="0"/>
              <a:t>-</a:t>
            </a:r>
            <a:r>
              <a:rPr lang="ru-RU" b="1" dirty="0"/>
              <a:t>коммуникативное</a:t>
            </a:r>
            <a:r>
              <a:rPr lang="ru-RU" dirty="0"/>
              <a:t> </a:t>
            </a:r>
            <a:r>
              <a:rPr lang="ru-RU" b="1" dirty="0"/>
              <a:t>развитие</a:t>
            </a:r>
            <a:r>
              <a:rPr lang="ru-RU" dirty="0"/>
              <a:t> – это процесс усвоения и дальнейшего  </a:t>
            </a:r>
            <a:r>
              <a:rPr lang="ru-RU" b="1" dirty="0"/>
              <a:t>развития</a:t>
            </a:r>
            <a:r>
              <a:rPr lang="ru-RU" dirty="0"/>
              <a:t> ребенком социально-культурного опыта, необходимого для его дальнейшего включения в систему общественных отношений.</a:t>
            </a:r>
          </a:p>
          <a:p>
            <a:endParaRPr lang="ru-RU" dirty="0"/>
          </a:p>
        </p:txBody>
      </p:sp>
      <p:pic>
        <p:nvPicPr>
          <p:cNvPr id="8" name="Рисунок 7" descr="IMG-20190311-WA0013.jpg"/>
          <p:cNvPicPr>
            <a:picLocks noChangeAspect="1"/>
          </p:cNvPicPr>
          <p:nvPr/>
        </p:nvPicPr>
        <p:blipFill>
          <a:blip r:embed="rId3" cstate="print"/>
          <a:srcRect l="39763" t="-260" r="26375" b="36039"/>
          <a:stretch>
            <a:fillRect/>
          </a:stretch>
        </p:blipFill>
        <p:spPr>
          <a:xfrm>
            <a:off x="323528" y="836712"/>
            <a:ext cx="3096344" cy="295232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Рисунок 8" descr="IMG-20190311-WA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850106"/>
            <a:ext cx="5040560" cy="293893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" name="Рисунок 9" descr="2348999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908942"/>
            <a:ext cx="3960440" cy="19490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320" y="908720"/>
            <a:ext cx="1287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Домашняя зона.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908720"/>
            <a:ext cx="133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Центр ряженья.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190311-WA0012.jpg"/>
          <p:cNvPicPr>
            <a:picLocks noChangeAspect="1"/>
          </p:cNvPicPr>
          <p:nvPr/>
        </p:nvPicPr>
        <p:blipFill>
          <a:blip r:embed="rId3" cstate="print"/>
          <a:srcRect l="14666" t="4727" r="12006"/>
          <a:stretch>
            <a:fillRect/>
          </a:stretch>
        </p:blipFill>
        <p:spPr>
          <a:xfrm>
            <a:off x="251520" y="188640"/>
            <a:ext cx="2520280" cy="496855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Рисунок 6" descr="IMG-20190311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60648"/>
            <a:ext cx="4978725" cy="280831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Рисунок 7" descr="IMG-20190311-WA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861048"/>
            <a:ext cx="4954978" cy="279491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Рисунок 8" descr="12286_b6a9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916832"/>
            <a:ext cx="1714500" cy="1162050"/>
          </a:xfrm>
          <a:prstGeom prst="rect">
            <a:avLst/>
          </a:prstGeom>
        </p:spPr>
      </p:pic>
      <p:pic>
        <p:nvPicPr>
          <p:cNvPr id="10" name="Рисунок 9" descr="IMG-20190311-WA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229200"/>
            <a:ext cx="2522342" cy="145415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31640" y="548680"/>
            <a:ext cx="142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Уголок уединения.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332656"/>
            <a:ext cx="1287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Домашняя зона.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3933056"/>
            <a:ext cx="1403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Парикмахерская.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190311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6231575" cy="351499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Рисунок 6" descr="IMG-20190311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861048"/>
            <a:ext cx="5082638" cy="279491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Рисунок 7" descr="1507340681_1087-pozharny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524250"/>
            <a:ext cx="2514600" cy="3333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3429000"/>
            <a:ext cx="242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 безопасности.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190311-WA0004.jpg"/>
          <p:cNvPicPr>
            <a:picLocks noChangeAspect="1"/>
          </p:cNvPicPr>
          <p:nvPr/>
        </p:nvPicPr>
        <p:blipFill>
          <a:blip r:embed="rId3" cstate="print"/>
          <a:srcRect b="14572"/>
          <a:stretch>
            <a:fillRect/>
          </a:stretch>
        </p:blipFill>
        <p:spPr>
          <a:xfrm>
            <a:off x="251520" y="764704"/>
            <a:ext cx="3518346" cy="532859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 descr="IMG-20190311-WA0045.jpg"/>
          <p:cNvPicPr>
            <a:picLocks noChangeAspect="1"/>
          </p:cNvPicPr>
          <p:nvPr/>
        </p:nvPicPr>
        <p:blipFill>
          <a:blip r:embed="rId4" cstate="print"/>
          <a:srcRect b="18773"/>
          <a:stretch>
            <a:fillRect/>
          </a:stretch>
        </p:blipFill>
        <p:spPr>
          <a:xfrm>
            <a:off x="6804248" y="188640"/>
            <a:ext cx="2150194" cy="309634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Рисунок 6" descr="IMG-20190311-WA0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98922"/>
            <a:ext cx="4355976" cy="245704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1920" y="1268760"/>
            <a:ext cx="284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 патриотического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воспитания.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etik-Semicvetik_3_06183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63688" y="620688"/>
            <a:ext cx="532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0311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196752"/>
            <a:ext cx="3112064" cy="551723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Рисунок 6" descr="0825749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764704"/>
            <a:ext cx="2277021" cy="2491329"/>
          </a:xfrm>
          <a:prstGeom prst="rect">
            <a:avLst/>
          </a:prstGeom>
        </p:spPr>
      </p:pic>
      <p:pic>
        <p:nvPicPr>
          <p:cNvPr id="8" name="Рисунок 7" descr="205753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196752"/>
            <a:ext cx="4640268" cy="59017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260648"/>
            <a:ext cx="563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509120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Физическое развитие, которому в нашем детском саду уделяется значительное внимание, направлено на охрану жизни и укрепление здоровья детей, своевременное формирование у них двигательных умений и навыков, развитие психофизических качеств (быстрота, сила, гибкость, выносливость и др.)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143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17</cp:revision>
  <dcterms:created xsi:type="dcterms:W3CDTF">2019-03-12T16:45:23Z</dcterms:created>
  <dcterms:modified xsi:type="dcterms:W3CDTF">2019-03-12T19:27:07Z</dcterms:modified>
</cp:coreProperties>
</file>